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65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4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6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7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3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9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6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49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8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4490-3B49-470E-80EE-36F3B3B6B121}" type="datetimeFigureOut">
              <a:rPr lang="nl-NL" smtClean="0"/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F590-7169-44DF-B7AE-01F62B9A2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3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eindbeelden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oefeningen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89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Parkeerplaats 2013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2893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Teken het eindbeeld</a:t>
            </a:r>
          </a:p>
          <a:p>
            <a:r>
              <a:rPr lang="nl-NL" dirty="0" err="1" smtClean="0"/>
              <a:t>Kleinbladige</a:t>
            </a:r>
            <a:r>
              <a:rPr lang="nl-NL" dirty="0" smtClean="0"/>
              <a:t> linde en esdoorn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21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Rotonde 2013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7275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Teken eindbeeld hazelaar</a:t>
            </a:r>
          </a:p>
          <a:p>
            <a:endParaRPr lang="nl-NL" dirty="0"/>
          </a:p>
          <a:p>
            <a:r>
              <a:rPr lang="nl-NL" dirty="0" smtClean="0"/>
              <a:t>Teken eindbeeld hulst</a:t>
            </a:r>
          </a:p>
          <a:p>
            <a:endParaRPr lang="nl-NL" dirty="0"/>
          </a:p>
          <a:p>
            <a:r>
              <a:rPr lang="nl-NL" dirty="0" smtClean="0"/>
              <a:t>Beplanting: </a:t>
            </a:r>
            <a:r>
              <a:rPr lang="nl-NL" dirty="0" err="1" smtClean="0"/>
              <a:t>Corylus</a:t>
            </a:r>
            <a:r>
              <a:rPr lang="nl-NL" dirty="0" smtClean="0"/>
              <a:t> (hazelaar), </a:t>
            </a:r>
            <a:r>
              <a:rPr lang="nl-NL" dirty="0" err="1" smtClean="0"/>
              <a:t>Ilex</a:t>
            </a:r>
            <a:r>
              <a:rPr lang="nl-NL" dirty="0" smtClean="0"/>
              <a:t> (hulst), </a:t>
            </a:r>
            <a:r>
              <a:rPr lang="nl-NL" dirty="0" err="1" smtClean="0"/>
              <a:t>Chamaecyparis</a:t>
            </a:r>
            <a:r>
              <a:rPr lang="nl-NL" dirty="0" smtClean="0"/>
              <a:t> (</a:t>
            </a:r>
            <a:r>
              <a:rPr lang="nl-NL" dirty="0" err="1" smtClean="0"/>
              <a:t>Californische</a:t>
            </a:r>
            <a:r>
              <a:rPr lang="nl-NL" dirty="0" smtClean="0"/>
              <a:t> cipres), </a:t>
            </a:r>
            <a:r>
              <a:rPr lang="nl-NL" dirty="0" err="1" smtClean="0"/>
              <a:t>Cornus</a:t>
            </a:r>
            <a:r>
              <a:rPr lang="nl-NL" dirty="0" smtClean="0"/>
              <a:t> alba (rode kornoelje), Erica (heide), </a:t>
            </a:r>
            <a:r>
              <a:rPr lang="nl-NL" dirty="0" err="1" smtClean="0"/>
              <a:t>Lavendula</a:t>
            </a:r>
            <a:r>
              <a:rPr lang="nl-NL" dirty="0" smtClean="0"/>
              <a:t> (lavendel), Salvia (salie), </a:t>
            </a:r>
            <a:r>
              <a:rPr lang="nl-NL" dirty="0" err="1" smtClean="0"/>
              <a:t>festuca</a:t>
            </a:r>
            <a:r>
              <a:rPr lang="nl-NL" dirty="0" smtClean="0"/>
              <a:t> (siergras)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50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Eindbeeld parkeerplaats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150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Eindbeeld hazelaar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21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Eindbeeld Hulst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57256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</Words>
  <Application>Microsoft Office PowerPoint</Application>
  <PresentationFormat>Diavoorstelling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eindbeelden</vt:lpstr>
      <vt:lpstr>Parkeerplaats 2013</vt:lpstr>
      <vt:lpstr>vraag</vt:lpstr>
      <vt:lpstr>Rotonde 2013</vt:lpstr>
      <vt:lpstr>vragen</vt:lpstr>
      <vt:lpstr>Eindbeeld parkeerplaats</vt:lpstr>
      <vt:lpstr>Eindbeeld hazelaar</vt:lpstr>
      <vt:lpstr>Eindbeeld Hulst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eindbeelden</dc:title>
  <dc:creator>Johan Schuppert</dc:creator>
  <cp:lastModifiedBy>Johan Schuppert</cp:lastModifiedBy>
  <cp:revision>1</cp:revision>
  <dcterms:created xsi:type="dcterms:W3CDTF">2013-11-19T07:14:11Z</dcterms:created>
  <dcterms:modified xsi:type="dcterms:W3CDTF">2013-11-19T07:21:41Z</dcterms:modified>
</cp:coreProperties>
</file>